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6" r:id="rId4"/>
    <p:sldId id="279" r:id="rId5"/>
    <p:sldId id="280" r:id="rId6"/>
    <p:sldId id="281" r:id="rId7"/>
    <p:sldId id="282" r:id="rId8"/>
    <p:sldId id="262" r:id="rId9"/>
    <p:sldId id="257" r:id="rId10"/>
    <p:sldId id="264" r:id="rId11"/>
    <p:sldId id="260" r:id="rId12"/>
    <p:sldId id="277" r:id="rId13"/>
    <p:sldId id="278" r:id="rId14"/>
    <p:sldId id="261" r:id="rId15"/>
    <p:sldId id="263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65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7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622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366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701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33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965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308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70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05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277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11D24-7A1E-4626-AD3F-D65487FD4F0B}" type="datetimeFigureOut">
              <a:rPr lang="hu-HU" smtClean="0"/>
              <a:t>2014.03.09.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EE99C-B78C-4657-A1F1-6F7F84DBDE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489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EP gyakorló feladatok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69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668"/>
            <a:ext cx="3672408" cy="3767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64904"/>
            <a:ext cx="464835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" y="260648"/>
            <a:ext cx="42346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7" y="4149080"/>
            <a:ext cx="8953724" cy="205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518" y="780556"/>
            <a:ext cx="4439938" cy="227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4674192" cy="64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64904"/>
            <a:ext cx="2357239" cy="171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7584951" cy="280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14019"/>
            <a:ext cx="3861171" cy="345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725" y="3214019"/>
            <a:ext cx="3731653" cy="333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4756110" cy="363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82" y="5013176"/>
            <a:ext cx="3920346" cy="127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0809"/>
            <a:ext cx="3528392" cy="5236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956" y="3373643"/>
            <a:ext cx="4104456" cy="313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560840" cy="30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42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245861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0648"/>
            <a:ext cx="3528392" cy="633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49080"/>
            <a:ext cx="4464496" cy="247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5668491" cy="3515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6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6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7059"/>
            <a:ext cx="6099901" cy="67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110837" cy="208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591"/>
            <a:ext cx="3624201" cy="229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4" y="2852936"/>
            <a:ext cx="6638925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53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28" y="332656"/>
            <a:ext cx="7368671" cy="605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85738"/>
            <a:ext cx="7086600" cy="648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537393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32" y="1885931"/>
            <a:ext cx="4730785" cy="423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1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</Words>
  <Application>Microsoft Office PowerPoint</Application>
  <PresentationFormat>Diavetítés a képernyőre (4:3 oldalarány)</PresentationFormat>
  <Paragraphs>1</Paragraphs>
  <Slides>26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27" baseType="lpstr">
      <vt:lpstr>Office-téma</vt:lpstr>
      <vt:lpstr>EP gyakorló feladatok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SZE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 gyakorló feladatok</dc:title>
  <dc:creator>Kóbor József</dc:creator>
  <cp:lastModifiedBy>Kóbor József</cp:lastModifiedBy>
  <cp:revision>20</cp:revision>
  <dcterms:created xsi:type="dcterms:W3CDTF">2012-03-22T12:02:33Z</dcterms:created>
  <dcterms:modified xsi:type="dcterms:W3CDTF">2014-03-09T11:25:24Z</dcterms:modified>
</cp:coreProperties>
</file>